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485"/>
    <a:srgbClr val="FFC586"/>
    <a:srgbClr val="FFD6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524A-E921-44CB-B940-2EAD6D2FB838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27917-AE69-41EB-9C4A-322C7EA61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405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524A-E921-44CB-B940-2EAD6D2FB838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27917-AE69-41EB-9C4A-322C7EA61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368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524A-E921-44CB-B940-2EAD6D2FB838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27917-AE69-41EB-9C4A-322C7EA61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623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524A-E921-44CB-B940-2EAD6D2FB838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27917-AE69-41EB-9C4A-322C7EA61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524A-E921-44CB-B940-2EAD6D2FB838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27917-AE69-41EB-9C4A-322C7EA61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617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524A-E921-44CB-B940-2EAD6D2FB838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27917-AE69-41EB-9C4A-322C7EA61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375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524A-E921-44CB-B940-2EAD6D2FB838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27917-AE69-41EB-9C4A-322C7EA61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019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524A-E921-44CB-B940-2EAD6D2FB838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27917-AE69-41EB-9C4A-322C7EA61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017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524A-E921-44CB-B940-2EAD6D2FB838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27917-AE69-41EB-9C4A-322C7EA61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910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524A-E921-44CB-B940-2EAD6D2FB838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27917-AE69-41EB-9C4A-322C7EA61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613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8524A-E921-44CB-B940-2EAD6D2FB838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27917-AE69-41EB-9C4A-322C7EA61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260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8524A-E921-44CB-B940-2EAD6D2FB838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27917-AE69-41EB-9C4A-322C7EA61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213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55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3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79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0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2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58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69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8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13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3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7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03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89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01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6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17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56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09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97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2384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10</cp:revision>
  <dcterms:created xsi:type="dcterms:W3CDTF">2019-02-27T22:11:51Z</dcterms:created>
  <dcterms:modified xsi:type="dcterms:W3CDTF">2019-03-04T15:42:46Z</dcterms:modified>
</cp:coreProperties>
</file>